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9" r:id="rId8"/>
    <p:sldId id="270" r:id="rId9"/>
    <p:sldId id="271" r:id="rId10"/>
    <p:sldId id="272" r:id="rId11"/>
    <p:sldId id="274" r:id="rId12"/>
    <p:sldId id="277" r:id="rId13"/>
    <p:sldId id="278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CB"/>
    <a:srgbClr val="E24C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62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8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0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36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8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9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7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655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3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2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9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2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5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1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1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работа\шаблоны для презентации\дети выглядывают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23728" y="3140968"/>
            <a:ext cx="6768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Артикуляционная</a:t>
            </a:r>
          </a:p>
          <a:p>
            <a:pPr algn="ctr"/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гимнастика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учитель-логопед Н.Ю. Богданова</a:t>
            </a:r>
          </a:p>
          <a:p>
            <a:pPr algn="ctr"/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87541"/>
            <a:ext cx="66784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Часики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Кончик языка (как часовую стрелку) переводить из одного угла рта в другой</a:t>
            </a:r>
          </a:p>
          <a:p>
            <a:pPr>
              <a:buFont typeface="Wingdings" pitchFamily="2" charset="2"/>
              <a:buChar char="Ø"/>
            </a:pP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Desktop\часы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3090" y="2874233"/>
            <a:ext cx="2350188" cy="3886847"/>
          </a:xfrm>
          <a:prstGeom prst="rect">
            <a:avLst/>
          </a:prstGeom>
          <a:noFill/>
        </p:spPr>
      </p:pic>
      <p:pic>
        <p:nvPicPr>
          <p:cNvPr id="2050" name="Picture 2" descr="D: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4213"/>
            <a:ext cx="2160240" cy="204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Рот закрыт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Круговые движения языком между губами и зубами то в одну, то в другую сторону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img0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48516" y="4273957"/>
            <a:ext cx="2451676" cy="2584043"/>
          </a:xfrm>
          <a:prstGeom prst="rect">
            <a:avLst/>
          </a:prstGeom>
          <a:noFill/>
        </p:spPr>
      </p:pic>
      <p:pic>
        <p:nvPicPr>
          <p:cNvPr id="4098" name="Picture 2" descr="D:\Desktop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2160240" cy="1999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Индюк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Языком быстро двигать по верхней губе «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Рисунок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596064"/>
            <a:ext cx="2952328" cy="326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Desktop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4664"/>
            <a:ext cx="197824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Грибок 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«Приклеить» язык к небу</a:t>
            </a:r>
          </a:p>
          <a:p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Desktop\Рисунок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4930" y="4437113"/>
            <a:ext cx="2499747" cy="2420888"/>
          </a:xfrm>
          <a:prstGeom prst="rect">
            <a:avLst/>
          </a:prstGeom>
          <a:noFill/>
        </p:spPr>
      </p:pic>
      <p:pic>
        <p:nvPicPr>
          <p:cNvPr id="8194" name="Picture 2" descr="D:\Desktop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4664"/>
            <a:ext cx="2189163" cy="175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659" y="138678"/>
            <a:ext cx="6678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Лошадка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Губы в улыбке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«Цокать» языком (как цокают копытами лошадки)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Desktop\Рисунок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3814" y="3902884"/>
            <a:ext cx="2296178" cy="3038020"/>
          </a:xfrm>
          <a:prstGeom prst="rect">
            <a:avLst/>
          </a:prstGeom>
          <a:noFill/>
        </p:spPr>
      </p:pic>
      <p:pic>
        <p:nvPicPr>
          <p:cNvPr id="11267" name="Picture 3" descr="D: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2116904" cy="1631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Быстро произносить «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img0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BFA"/>
              </a:clrFrom>
              <a:clrTo>
                <a:srgbClr val="F7FBF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04088" y="3621054"/>
            <a:ext cx="2555943" cy="3396148"/>
          </a:xfrm>
          <a:prstGeom prst="rect">
            <a:avLst/>
          </a:prstGeom>
          <a:noFill/>
        </p:spPr>
      </p:pic>
      <p:pic>
        <p:nvPicPr>
          <p:cNvPr id="12290" name="Picture 2" descr="D:\Desktop\Рисунок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2203027" cy="1677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0" name="Picture 2" descr="D:\Desktop\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2435288" cy="2376264"/>
          </a:xfrm>
          <a:prstGeom prst="rect">
            <a:avLst/>
          </a:prstGeom>
          <a:noFill/>
        </p:spPr>
      </p:pic>
      <p:pic>
        <p:nvPicPr>
          <p:cNvPr id="7" name="Picture 7" descr="D:\Desktop\ж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553744"/>
            <a:ext cx="3478975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538129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Блинчики</a:t>
            </a:r>
          </a:p>
          <a:p>
            <a:endParaRPr lang="ru-RU" sz="54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Приоткрыть рот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Положить широкий язык на нижнюю губу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4665"/>
            <a:ext cx="6678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Чашечка</a:t>
            </a:r>
            <a:r>
              <a:rPr lang="ru-RU" sz="28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Широко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Высунуть широкий язык и придать ему форму «чашечки»</a:t>
            </a:r>
          </a:p>
        </p:txBody>
      </p:sp>
      <p:pic>
        <p:nvPicPr>
          <p:cNvPr id="4" name="Picture 2" descr="D:\Desktop\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2376264" cy="2146303"/>
          </a:xfrm>
          <a:prstGeom prst="rect">
            <a:avLst/>
          </a:prstGeom>
          <a:noFill/>
        </p:spPr>
      </p:pic>
      <p:pic>
        <p:nvPicPr>
          <p:cNvPr id="7" name="Picture 5" descr="D:\Desktop\жж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697760"/>
            <a:ext cx="275491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Слонёнок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Вытянуть вперед губы, образовать «хобот слона»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«Набирать водичку», слегка причмокивая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этом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esktop\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2040795" cy="1872208"/>
          </a:xfrm>
          <a:prstGeom prst="rect">
            <a:avLst/>
          </a:prstGeom>
          <a:noFill/>
        </p:spPr>
      </p:pic>
      <p:pic>
        <p:nvPicPr>
          <p:cNvPr id="8" name="Picture 6" descr="D:\Desktop\жщщ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186959"/>
            <a:ext cx="2448272" cy="283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Лягушка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Растянуть губы в улыбке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Напряженно произносить звук И</a:t>
            </a:r>
          </a:p>
          <a:p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Desktop\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30437" cy="1936750"/>
          </a:xfrm>
          <a:prstGeom prst="rect">
            <a:avLst/>
          </a:prstGeom>
          <a:noFill/>
        </p:spPr>
      </p:pic>
      <p:pic>
        <p:nvPicPr>
          <p:cNvPr id="9" name="Picture 3" descr="D:\Desktop\Рисух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375586"/>
            <a:ext cx="3024336" cy="2482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Змейка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Узкий язык сильно выдвинуть вперед и убрать в глубь рта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2445447" cy="1704008"/>
          </a:xfrm>
          <a:prstGeom prst="rect">
            <a:avLst/>
          </a:prstGeom>
          <a:noFill/>
        </p:spPr>
      </p:pic>
      <p:pic>
        <p:nvPicPr>
          <p:cNvPr id="9" name="Picture 4" descr="Рисунок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8511" y="3717032"/>
            <a:ext cx="225360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Тесто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Пошлёпать языком между губами - «па-па-па»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Покусать кончик язык зубами – «та-та-та»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Чередовать эти два движения</a:t>
            </a:r>
          </a:p>
          <a:p>
            <a:pPr>
              <a:buFont typeface="Wingdings" pitchFamily="2" charset="2"/>
              <a:buChar char="Ø"/>
            </a:pP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л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2051058" cy="1678236"/>
          </a:xfrm>
          <a:prstGeom prst="rect">
            <a:avLst/>
          </a:prstGeom>
          <a:noFill/>
        </p:spPr>
      </p:pic>
      <p:pic>
        <p:nvPicPr>
          <p:cNvPr id="2051" name="Picture 3" descr="D:\Desktop\ж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2192854" cy="1684015"/>
          </a:xfrm>
          <a:prstGeom prst="rect">
            <a:avLst/>
          </a:prstGeom>
          <a:noFill/>
        </p:spPr>
      </p:pic>
      <p:pic>
        <p:nvPicPr>
          <p:cNvPr id="8" name="Picture 4" descr="Рисунок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615335"/>
            <a:ext cx="2448272" cy="224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Варенье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Широким языком в форме «чашечки» облизать верхнюю губу внутрь рта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Desktop\Рис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2425251" cy="1578877"/>
          </a:xfrm>
          <a:prstGeom prst="rect">
            <a:avLst/>
          </a:prstGeom>
          <a:noFill/>
        </p:spPr>
      </p:pic>
      <p:pic>
        <p:nvPicPr>
          <p:cNvPr id="8" name="Picture 4" descr="Рисунок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869160"/>
            <a:ext cx="186011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234" y="188511"/>
            <a:ext cx="748209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Качели    </a:t>
            </a:r>
          </a:p>
          <a:p>
            <a:endParaRPr lang="ru-RU" sz="2800" b="1" i="1" dirty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Кончик языка за верхние зубы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Кончик языка за нижние зубы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esktop\качел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931670"/>
            <a:ext cx="2952328" cy="3013836"/>
          </a:xfrm>
          <a:prstGeom prst="rect">
            <a:avLst/>
          </a:prstGeom>
          <a:noFill/>
        </p:spPr>
      </p:pic>
      <p:pic>
        <p:nvPicPr>
          <p:cNvPr id="1026" name="Picture 2" descr="D: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1807875" cy="1565151"/>
          </a:xfrm>
          <a:prstGeom prst="rect">
            <a:avLst/>
          </a:prstGeom>
          <a:noFill/>
        </p:spPr>
      </p:pic>
      <p:pic>
        <p:nvPicPr>
          <p:cNvPr id="1027" name="Picture 3" descr="D:\Desktop\Рисунок1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1944216" cy="1508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828</TotalTime>
  <Words>245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Администратор</cp:lastModifiedBy>
  <cp:revision>57</cp:revision>
  <dcterms:created xsi:type="dcterms:W3CDTF">2016-02-28T12:58:30Z</dcterms:created>
  <dcterms:modified xsi:type="dcterms:W3CDTF">2024-10-19T01:11:04Z</dcterms:modified>
</cp:coreProperties>
</file>